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2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67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92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607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573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842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82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19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655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22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722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E0E5E-08D4-44E8-A431-EDF875C911AA}" type="datetimeFigureOut">
              <a:rPr lang="en-US" smtClean="0"/>
              <a:t>10/7/2014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DAD54-19A2-4DCE-8784-C6D2E5EF9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57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cPghqnnTVk" TargetMode="External"/><Relationship Id="rId2" Type="http://schemas.openxmlformats.org/officeDocument/2006/relationships/hyperlink" Target="http://www.youtube.com/watch?v=nbU809Cyrao&amp;index=16&amp;list=PLIRCOr8Z3UMVdcoz1mZfkij29HpBSB5k_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N9ncfAsmiS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PM9CQDlQI0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1eAOygDP5s&amp;list=PLfWzdt-EmKBsIWxbvOj_uqGoZ5kPb6Id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UhzGemcDB3g" TargetMode="External"/><Relationship Id="rId2" Type="http://schemas.openxmlformats.org/officeDocument/2006/relationships/hyperlink" Target="http://www.youtube.com/watch?v=JLT7dzdh0Po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2D7hZpIYlCA" TargetMode="External"/><Relationship Id="rId2" Type="http://schemas.openxmlformats.org/officeDocument/2006/relationships/hyperlink" Target="http://www.youtube.com/watch?v=_tVxloCKJN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1VvRfntZAXA" TargetMode="External"/><Relationship Id="rId4" Type="http://schemas.openxmlformats.org/officeDocument/2006/relationships/hyperlink" Target="http://www.youtube.com/watch?v=Y0InAuhAre4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aHTA7S_JGk" TargetMode="External"/><Relationship Id="rId2" Type="http://schemas.openxmlformats.org/officeDocument/2006/relationships/hyperlink" Target="http://www.youtube.com/watch?v=nXseTWTZlk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WaikvaAw2nk" TargetMode="External"/><Relationship Id="rId4" Type="http://schemas.openxmlformats.org/officeDocument/2006/relationships/hyperlink" Target="http://www.youtube.com/watch?v=_mD-ia6ng0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Chapters 13, 14, 19, 20, 21 22 out of the Book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79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endParaRPr lang="en-US" dirty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http://www.youtube.com/watch?v=nbU809Cyrao&amp;index=16&amp;list=PLIRCOr8Z3UMVdcoz1mZfkij29HpBSB5k_</a:t>
            </a:r>
            <a:endParaRPr lang="en-US" dirty="0" smtClean="0"/>
          </a:p>
          <a:p>
            <a:r>
              <a:rPr lang="en-US" dirty="0" smtClean="0"/>
              <a:t>Earthquakes</a:t>
            </a:r>
          </a:p>
          <a:p>
            <a:pPr lvl="1"/>
            <a:r>
              <a:rPr lang="en-US" dirty="0" smtClean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www.youtube.com/watch?v=tcPghqnnTVk</a:t>
            </a:r>
            <a:endParaRPr lang="en-US" dirty="0" smtClean="0"/>
          </a:p>
          <a:p>
            <a:r>
              <a:rPr lang="en-US" dirty="0" smtClean="0"/>
              <a:t>Layers of the earths crust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www.youtube.com/watch?v=N9ncfAsmiSg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27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Astronomy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http://www.youtube.com/watch?v=PM9CQDlQI0A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56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Conduction / Convection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http://www.youtube.com/watch?v=f1eAOygDP5s&amp;list=PLfWzdt-EmKBsIWxbvOj_uqGoZ5kPb6IdH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179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http://www.youtube.com/watch?v=JLT7dzdh0Po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http://www.youtube.com/watch?v=UhzGemcDB3g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69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Climate feedback</a:t>
            </a:r>
          </a:p>
          <a:p>
            <a:pPr lvl="1"/>
            <a:r>
              <a:rPr lang="en-US" dirty="0" smtClean="0">
                <a:hlinkClick r:id="rId2"/>
              </a:rPr>
              <a:t>http://www.youtube.com/watch?v=_tVxloCKJN0</a:t>
            </a:r>
            <a:endParaRPr lang="en-US" dirty="0" smtClean="0"/>
          </a:p>
          <a:p>
            <a:r>
              <a:rPr lang="en-US" dirty="0" smtClean="0"/>
              <a:t>Carbon cycle</a:t>
            </a:r>
          </a:p>
          <a:p>
            <a:pPr lvl="1"/>
            <a:r>
              <a:rPr lang="en-US" dirty="0" smtClean="0">
                <a:hlinkClick r:id="rId3"/>
              </a:rPr>
              <a:t>http://www.youtube.com/watch?v=2D7hZpIYlCA</a:t>
            </a:r>
            <a:endParaRPr lang="en-US" dirty="0" smtClean="0"/>
          </a:p>
          <a:p>
            <a:r>
              <a:rPr lang="en-US" dirty="0" smtClean="0"/>
              <a:t>How solar cells work</a:t>
            </a:r>
          </a:p>
          <a:p>
            <a:pPr lvl="1"/>
            <a:r>
              <a:rPr lang="en-US" dirty="0" smtClean="0">
                <a:hlinkClick r:id="rId4"/>
              </a:rPr>
              <a:t>http://www.youtube.com/watch?v=Y0InAuhAre4</a:t>
            </a:r>
            <a:endParaRPr lang="en-US" dirty="0" smtClean="0"/>
          </a:p>
          <a:p>
            <a:r>
              <a:rPr lang="en-US" dirty="0" smtClean="0"/>
              <a:t>Geologic time scale</a:t>
            </a:r>
          </a:p>
          <a:p>
            <a:pPr lvl="1"/>
            <a:r>
              <a:rPr lang="en-US" dirty="0" smtClean="0">
                <a:hlinkClick r:id="rId5"/>
              </a:rPr>
              <a:t>http://www.youtube.com/watch?v=1VvRfntZAXA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0062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Phases of the moon</a:t>
            </a:r>
          </a:p>
          <a:p>
            <a:pPr lvl="1"/>
            <a:r>
              <a:rPr lang="en-US" dirty="0" smtClean="0">
                <a:hlinkClick r:id="rId2"/>
              </a:rPr>
              <a:t>http://www.youtube.com/watch?v=nXseTWTZlks</a:t>
            </a:r>
            <a:endParaRPr lang="en-US" dirty="0" smtClean="0"/>
          </a:p>
          <a:p>
            <a:r>
              <a:rPr lang="en-US" dirty="0" smtClean="0"/>
              <a:t>Seasons</a:t>
            </a:r>
          </a:p>
          <a:p>
            <a:pPr lvl="1"/>
            <a:r>
              <a:rPr lang="en-US" dirty="0" smtClean="0">
                <a:hlinkClick r:id="rId3"/>
              </a:rPr>
              <a:t>http://www.youtube.com/watch?v=taHTA7S_JGk</a:t>
            </a:r>
            <a:endParaRPr lang="en-US" dirty="0" smtClean="0"/>
          </a:p>
          <a:p>
            <a:r>
              <a:rPr lang="en-US" dirty="0" smtClean="0"/>
              <a:t>Scale of the solar system</a:t>
            </a:r>
          </a:p>
          <a:p>
            <a:pPr lvl="1"/>
            <a:r>
              <a:rPr lang="en-US" dirty="0" smtClean="0">
                <a:hlinkClick r:id="rId4"/>
              </a:rPr>
              <a:t>http://www.youtube.com/watch?v=_mD-ia6ng0A</a:t>
            </a:r>
            <a:endParaRPr lang="en-US" dirty="0" smtClean="0"/>
          </a:p>
          <a:p>
            <a:r>
              <a:rPr lang="en-US" dirty="0" smtClean="0"/>
              <a:t>Layers of the atmosphere</a:t>
            </a:r>
          </a:p>
          <a:p>
            <a:pPr lvl="1"/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www.youtube.com/watch?v=WaikvaAw2nk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053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8675</TotalTime>
  <Words>102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Chapters 13, 14, 19, 20, 21 22 out of the Book</vt:lpstr>
      <vt:lpstr>Continents</vt:lpstr>
      <vt:lpstr>Astronomy</vt:lpstr>
      <vt:lpstr>Conduction / Convection</vt:lpstr>
      <vt:lpstr>waves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Holopirek</dc:creator>
  <cp:lastModifiedBy>Rob Holopirek</cp:lastModifiedBy>
  <cp:revision>13</cp:revision>
  <dcterms:created xsi:type="dcterms:W3CDTF">2014-10-01T13:47:20Z</dcterms:created>
  <dcterms:modified xsi:type="dcterms:W3CDTF">2014-10-07T14:26:52Z</dcterms:modified>
</cp:coreProperties>
</file>