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4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0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2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7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0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4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4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1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9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1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F7C59-ED1E-4240-912F-30363C575486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A3D5A-6044-4ED6-ADD9-69C68CF1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3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RWRmIEHr3A&amp;index=2&amp;list=PLhWQfyIjGDq5guhBNmYeYjt3UEm1yZfY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Safety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https://www.youtube.com/watch?v=VRWRmIEHr3A&amp;index=2&amp;list=PLhWQfyIjGDq5guhBNmYeYjt3UEm1yZfYl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08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Lab Safety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 </dc:title>
  <dc:creator>Rob Holopirek</dc:creator>
  <cp:lastModifiedBy>Rob Holopirek</cp:lastModifiedBy>
  <cp:revision>1</cp:revision>
  <dcterms:created xsi:type="dcterms:W3CDTF">2014-09-04T18:43:37Z</dcterms:created>
  <dcterms:modified xsi:type="dcterms:W3CDTF">2014-09-04T18:44:09Z</dcterms:modified>
</cp:coreProperties>
</file>