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7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9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2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7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1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1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4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0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7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6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752DA-FE1E-A046-A696-B2EC441B23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9C93-775E-FF4C-B689-5561590A2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5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Frog Dissection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Video #56(frog dissection), 57(Live </a:t>
            </a:r>
            <a:r>
              <a:rPr lang="en-US" smtClean="0"/>
              <a:t>frog dissection)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6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Food travels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Pharynx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Esophagus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Stomach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Small Intestine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Large intestine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Cloaca</a:t>
            </a:r>
          </a:p>
          <a:p>
            <a:pPr marL="0" indent="0">
              <a:buNone/>
            </a:pPr>
            <a:r>
              <a:rPr lang="en-US" dirty="0" smtClean="0"/>
              <a:t>*Teeth not used for chewing; just for holding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56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of Blood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Deoxy</a:t>
            </a:r>
            <a:r>
              <a:rPr lang="en-US" dirty="0" smtClean="0"/>
              <a:t>, Right Atria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Ventricle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Lung (oxygenated)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Left Atria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Ventricle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Body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1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014" r="11014"/>
          <a:stretch>
            <a:fillRect/>
          </a:stretch>
        </p:blipFill>
        <p:spPr>
          <a:xfrm>
            <a:off x="508000" y="612774"/>
            <a:ext cx="8318500" cy="55594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of 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Nostril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Mouth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Lung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Back out the nostril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of Urine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Kidneys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Urinary duct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Urinary bladder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Cloaca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Sperm / Eggs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Testes…sperm duct…cloaca</a:t>
            </a:r>
          </a:p>
          <a:p>
            <a:r>
              <a:rPr lang="en-US" sz="4400" dirty="0" smtClean="0"/>
              <a:t>Ovaries….oviduct</a:t>
            </a:r>
            <a:r>
              <a:rPr lang="en-US" sz="4400" smtClean="0"/>
              <a:t>….cloaca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1408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Nictitating Membrane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Protect eyes while still seeing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Maybe stop water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08" b="220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5799</TotalTime>
  <Words>89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Frog Dissection</vt:lpstr>
      <vt:lpstr>Path Food travels </vt:lpstr>
      <vt:lpstr>Path of Blood </vt:lpstr>
      <vt:lpstr>PowerPoint Presentation</vt:lpstr>
      <vt:lpstr>Path of Air</vt:lpstr>
      <vt:lpstr>Path of Urine </vt:lpstr>
      <vt:lpstr>Sperm / Eggs </vt:lpstr>
      <vt:lpstr>Nictitating Membrane </vt:lpstr>
      <vt:lpstr>PowerPoint Presentation</vt:lpstr>
      <vt:lpstr>PowerPoint Presentation</vt:lpstr>
    </vt:vector>
  </TitlesOfParts>
  <Company>USD395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Frog Dissection</dc:title>
  <dc:creator>teacher USD395</dc:creator>
  <cp:lastModifiedBy>Rob Holopirek</cp:lastModifiedBy>
  <cp:revision>11</cp:revision>
  <dcterms:created xsi:type="dcterms:W3CDTF">2013-03-11T20:55:26Z</dcterms:created>
  <dcterms:modified xsi:type="dcterms:W3CDTF">2019-03-25T15:19:16Z</dcterms:modified>
</cp:coreProperties>
</file>